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5" r:id="rId1"/>
  </p:sldMasterIdLst>
  <p:sldIdLst>
    <p:sldId id="259" r:id="rId2"/>
    <p:sldId id="258" r:id="rId3"/>
    <p:sldId id="266" r:id="rId4"/>
    <p:sldId id="263" r:id="rId5"/>
    <p:sldId id="262" r:id="rId6"/>
    <p:sldId id="264" r:id="rId7"/>
    <p:sldId id="267" r:id="rId8"/>
    <p:sldId id="265" r:id="rId9"/>
    <p:sldId id="257" r:id="rId10"/>
    <p:sldId id="26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3359" autoAdjust="0"/>
    <p:restoredTop sz="94660"/>
  </p:normalViewPr>
  <p:slideViewPr>
    <p:cSldViewPr snapToGrid="0">
      <p:cViewPr>
        <p:scale>
          <a:sx n="80" d="100"/>
          <a:sy n="80" d="100"/>
        </p:scale>
        <p:origin x="216" y="7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71316" cy="6874935"/>
            <a:chOff x="-8466" y="-8468"/>
            <a:chExt cx="9171316" cy="6874935"/>
          </a:xfrm>
        </p:grpSpPr>
        <p:cxnSp>
          <p:nvCxnSpPr>
            <p:cNvPr id="28" name="Straight Connector 2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Freeform 2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Freeform 3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Freeform 3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Freeform 3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Freeform 3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5" name="Freeform 3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6" name="Freeform 3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1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24053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2337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51111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77324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501760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5336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4327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965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496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350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4/14/2013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7166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684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976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4893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4/14/2013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790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2652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71317" cy="6874935"/>
            <a:chOff x="-8467" y="-8468"/>
            <a:chExt cx="9171317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94165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8764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4/14/2013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792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  <p:sldLayoutId id="2147483700" r:id="rId15"/>
    <p:sldLayoutId id="214748370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0" y="0"/>
            <a:ext cx="8572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75208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073" y="2555245"/>
            <a:ext cx="6347713" cy="1320800"/>
          </a:xfrm>
        </p:spPr>
        <p:txBody>
          <a:bodyPr>
            <a:noAutofit/>
          </a:bodyPr>
          <a:lstStyle/>
          <a:p>
            <a:r>
              <a:rPr lang="en-US" sz="9600" dirty="0" err="1" smtClean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thank</a:t>
            </a:r>
            <a:r>
              <a:rPr lang="en-US" sz="9600" dirty="0" err="1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you</a:t>
            </a:r>
            <a:r>
              <a:rPr lang="en-US" sz="96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!</a:t>
            </a:r>
            <a:endParaRPr lang="en-US" sz="9600" dirty="0">
              <a:solidFill>
                <a:srgbClr val="FF000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18921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://www.hillsboroughcounty.org/images/notifyme/hackathonLarge3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41503"/>
            <a:ext cx="9144000" cy="35169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09800" y="4593134"/>
            <a:ext cx="50196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Team 0xC0FFEE</a:t>
            </a:r>
            <a:endParaRPr lang="en-US" sz="44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1950" y="5362575"/>
            <a:ext cx="8296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Chris Woodard, Adam </a:t>
            </a:r>
            <a:r>
              <a:rPr lang="en-US" sz="3200" dirty="0" err="1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Lowther</a:t>
            </a:r>
            <a:r>
              <a:rPr lang="en-US" sz="32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, Robert Ries</a:t>
            </a:r>
            <a:endParaRPr lang="en-US" sz="32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726671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cdn1.cowbird.com/items/pages/2012/04/25/22/17/35416/48bf30cf24d55c5d8008ed20909f8e22c8f5d93433c508c0335fd1a8fbb2558a-big.jpg?q=2012110122030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95299" y="-419101"/>
            <a:ext cx="9710188" cy="9700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4852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the</a:t>
            </a:r>
            <a:r>
              <a:rPr lang="en-US" sz="4800" dirty="0" err="1" smtClean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problem</a:t>
            </a:r>
            <a:r>
              <a:rPr lang="en-US" sz="4800" dirty="0" smtClean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:</a:t>
            </a:r>
            <a:endParaRPr lang="en-US" sz="4800" dirty="0">
              <a:solidFill>
                <a:srgbClr val="FF000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693866"/>
            <a:ext cx="6347714" cy="243046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Barriers of entry</a:t>
            </a:r>
          </a:p>
          <a:p>
            <a:pPr lvl="1"/>
            <a:r>
              <a:rPr lang="en-US" sz="3000" dirty="0" smtClean="0"/>
              <a:t>Which </a:t>
            </a:r>
            <a:r>
              <a:rPr lang="en-US" sz="3000" dirty="0" smtClean="0"/>
              <a:t>route do I want?</a:t>
            </a:r>
          </a:p>
          <a:p>
            <a:pPr lvl="1"/>
            <a:r>
              <a:rPr lang="en-US" sz="3000" dirty="0" smtClean="0"/>
              <a:t>When does the bus come?</a:t>
            </a:r>
          </a:p>
          <a:p>
            <a:pPr lvl="1"/>
            <a:r>
              <a:rPr lang="en-US" sz="3000" dirty="0" smtClean="0"/>
              <a:t>What bus should I get on?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4075274"/>
            <a:ext cx="4181476" cy="2782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908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we</a:t>
            </a:r>
            <a:r>
              <a:rPr lang="en-US" sz="4800" dirty="0" err="1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think</a:t>
            </a:r>
            <a:r>
              <a:rPr lang="en-US" sz="48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:</a:t>
            </a:r>
            <a:endParaRPr lang="en-US" sz="4800" dirty="0"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836" y="2054225"/>
            <a:ext cx="7239001" cy="2487610"/>
          </a:xfrm>
        </p:spPr>
        <p:txBody>
          <a:bodyPr>
            <a:noAutofit/>
          </a:bodyPr>
          <a:lstStyle/>
          <a:p>
            <a:r>
              <a:rPr lang="en-US" sz="4800" dirty="0" smtClean="0"/>
              <a:t>Public transportation needs a makeover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3" y="4157997"/>
            <a:ext cx="7705725" cy="158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4892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 smtClean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the</a:t>
            </a:r>
            <a:r>
              <a:rPr lang="en-US" sz="4800" dirty="0" err="1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solution</a:t>
            </a:r>
            <a:r>
              <a:rPr lang="en-US" sz="48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:</a:t>
            </a:r>
            <a:endParaRPr lang="en-US" sz="4800" dirty="0">
              <a:solidFill>
                <a:srgbClr val="FF000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108" y="1842456"/>
            <a:ext cx="7197092" cy="4261164"/>
          </a:xfrm>
        </p:spPr>
        <p:txBody>
          <a:bodyPr>
            <a:normAutofit/>
          </a:bodyPr>
          <a:lstStyle/>
          <a:p>
            <a:r>
              <a:rPr lang="en-US" sz="3600" dirty="0" smtClean="0"/>
              <a:t>A smart phone application </a:t>
            </a:r>
            <a:r>
              <a:rPr lang="en-US" sz="3600" dirty="0" smtClean="0"/>
              <a:t>that:</a:t>
            </a:r>
            <a:endParaRPr lang="en-US" sz="3600" dirty="0" smtClean="0"/>
          </a:p>
          <a:p>
            <a:pPr lvl="1"/>
            <a:r>
              <a:rPr lang="en-US" sz="3200" dirty="0" smtClean="0"/>
              <a:t>Provides dynamic route options</a:t>
            </a:r>
          </a:p>
          <a:p>
            <a:pPr lvl="1"/>
            <a:r>
              <a:rPr lang="en-US" sz="3200" dirty="0" smtClean="0"/>
              <a:t>Gives a list of the routes</a:t>
            </a:r>
          </a:p>
          <a:p>
            <a:pPr lvl="1"/>
            <a:r>
              <a:rPr lang="en-US" sz="3200" dirty="0" smtClean="0"/>
              <a:t>Generates a map of all bus paths</a:t>
            </a:r>
          </a:p>
        </p:txBody>
      </p:sp>
    </p:spTree>
    <p:extLst>
      <p:ext uri="{BB962C8B-B14F-4D97-AF65-F5344CB8AC3E}">
        <p14:creationId xmlns:p14="http://schemas.microsoft.com/office/powerpoint/2010/main" val="3946488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0225056">
            <a:off x="276725" y="1606141"/>
            <a:ext cx="4535907" cy="3401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700303">
            <a:off x="4477016" y="3255155"/>
            <a:ext cx="4211052" cy="315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825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7568" y="1219740"/>
            <a:ext cx="6347713" cy="1320800"/>
          </a:xfrm>
        </p:spPr>
        <p:txBody>
          <a:bodyPr>
            <a:normAutofit/>
          </a:bodyPr>
          <a:lstStyle/>
          <a:p>
            <a:r>
              <a:rPr lang="en-US" sz="4800" dirty="0" err="1" smtClean="0">
                <a:solidFill>
                  <a:srgbClr val="FF0000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the</a:t>
            </a:r>
            <a:r>
              <a:rPr lang="en-US" sz="4800" dirty="0" err="1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solution</a:t>
            </a:r>
            <a:r>
              <a:rPr lang="en-US" sz="4800" dirty="0" smtClean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:</a:t>
            </a:r>
            <a:endParaRPr lang="en-US" sz="4800" dirty="0">
              <a:solidFill>
                <a:srgbClr val="FF0000"/>
              </a:solidFill>
              <a:latin typeface="Adobe Gothic Std B" panose="020B0800000000000000" pitchFamily="34" charset="-128"/>
              <a:ea typeface="Adobe Gothic Std B" panose="020B0800000000000000" pitchFamily="34" charset="-12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623" y="2540540"/>
            <a:ext cx="8126984" cy="4317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3935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492" y="691965"/>
            <a:ext cx="3098128" cy="30981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06731">
            <a:off x="291875" y="1046896"/>
            <a:ext cx="2511870" cy="52578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62528">
            <a:off x="6269393" y="1003640"/>
            <a:ext cx="2523365" cy="5281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10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179</TotalTime>
  <Words>70</Words>
  <Application>Microsoft Office PowerPoint</Application>
  <PresentationFormat>On-screen Show (4:3)</PresentationFormat>
  <Paragraphs>16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Adobe Gothic Std B</vt:lpstr>
      <vt:lpstr>Arial</vt:lpstr>
      <vt:lpstr>Trebuchet MS</vt:lpstr>
      <vt:lpstr>Wingdings 3</vt:lpstr>
      <vt:lpstr>Facet</vt:lpstr>
      <vt:lpstr>PowerPoint Presentation</vt:lpstr>
      <vt:lpstr>PowerPoint Presentation</vt:lpstr>
      <vt:lpstr>PowerPoint Presentation</vt:lpstr>
      <vt:lpstr>theproblem:</vt:lpstr>
      <vt:lpstr>wethink:</vt:lpstr>
      <vt:lpstr>thesolution:</vt:lpstr>
      <vt:lpstr>PowerPoint Presentation</vt:lpstr>
      <vt:lpstr>thesolution:</vt:lpstr>
      <vt:lpstr>PowerPoint Presentation</vt:lpstr>
      <vt:lpstr>thankyou!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 Ries</dc:creator>
  <cp:lastModifiedBy>Robert Ries</cp:lastModifiedBy>
  <cp:revision>12</cp:revision>
  <dcterms:created xsi:type="dcterms:W3CDTF">2013-04-14T15:12:58Z</dcterms:created>
  <dcterms:modified xsi:type="dcterms:W3CDTF">2013-04-14T20:52:57Z</dcterms:modified>
</cp:coreProperties>
</file>

<file path=docProps/thumbnail.jpeg>
</file>